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872" r:id="rId2"/>
  </p:sldIdLst>
  <p:sldSz cx="9902825" cy="6858000"/>
  <p:notesSz cx="9856788" cy="6731000"/>
  <p:kinsoku lang="ja-JP" invalStChars="、。，．・：；？！゛゜ヽヾゝゞ々ー’”）〕］｝〉》」』】°′″℃¢％ぁぃぅぇぉっゃゅょゎァィゥェォッャュョヮヵヶ!%),.:;?]}｡｣､･ｧｨｩｪｫｬｭｮｯｰﾞﾟ" invalEndChars="‘“（〔［｛〈《「『【￥＄$([¥{｢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itchFamily="18" charset="0"/>
        <a:ea typeface="ＭＳ 明朝" pitchFamily="17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itchFamily="18" charset="0"/>
        <a:ea typeface="ＭＳ 明朝" pitchFamily="17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itchFamily="18" charset="0"/>
        <a:ea typeface="ＭＳ 明朝" pitchFamily="17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itchFamily="18" charset="0"/>
        <a:ea typeface="ＭＳ 明朝" pitchFamily="17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itchFamily="18" charset="0"/>
        <a:ea typeface="ＭＳ 明朝" pitchFamily="17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" pitchFamily="18" charset="0"/>
        <a:ea typeface="ＭＳ 明朝" pitchFamily="17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" pitchFamily="18" charset="0"/>
        <a:ea typeface="ＭＳ 明朝" pitchFamily="17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" pitchFamily="18" charset="0"/>
        <a:ea typeface="ＭＳ 明朝" pitchFamily="17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" pitchFamily="18" charset="0"/>
        <a:ea typeface="ＭＳ 明朝" pitchFamily="1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0">
          <p15:clr>
            <a:srgbClr val="A4A3A4"/>
          </p15:clr>
        </p15:guide>
        <p15:guide id="2" pos="31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681"/>
    <a:srgbClr val="714400"/>
    <a:srgbClr val="C0FEF9"/>
    <a:srgbClr val="FDA4B5"/>
    <a:srgbClr val="C1CEFF"/>
    <a:srgbClr val="A2FFA3"/>
    <a:srgbClr val="51D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186"/>
      </p:cViewPr>
      <p:guideLst>
        <p:guide orient="horz" pos="2160"/>
        <p:guide pos="3119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-498" y="-72"/>
      </p:cViewPr>
      <p:guideLst>
        <p:guide orient="horz" pos="2120"/>
        <p:guide pos="310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915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197225"/>
            <a:ext cx="7227888" cy="302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389" tIns="44893" rIns="91389" bIns="44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054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5150" y="506413"/>
            <a:ext cx="3646488" cy="25257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76155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朝体" charset="-128"/>
        <a:ea typeface="細明朝体" charset="-128"/>
        <a:cs typeface="細明朝体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朝体" charset="-128"/>
        <a:ea typeface="細明朝体" charset="-128"/>
        <a:cs typeface="細明朝体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朝体" charset="-128"/>
        <a:ea typeface="細明朝体" charset="-128"/>
        <a:cs typeface="細明朝体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朝体" charset="-128"/>
        <a:ea typeface="細明朝体" charset="-128"/>
        <a:cs typeface="細明朝体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朝体" charset="-128"/>
        <a:ea typeface="細明朝体" charset="-128"/>
        <a:cs typeface="細明朝体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6438" y="609600"/>
            <a:ext cx="2103437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1088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22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7613" y="1981200"/>
            <a:ext cx="41322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16925" cy="1143000"/>
          </a:xfrm>
          <a:prstGeom prst="rect">
            <a:avLst/>
          </a:prstGeom>
          <a:solidFill>
            <a:srgbClr val="00279F"/>
          </a:solidFill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16925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one</a:t>
            </a:r>
          </a:p>
          <a:p>
            <a:pPr lvl="1"/>
            <a:r>
              <a:rPr lang="en-US" altLang="ja-JP" smtClean="0"/>
              <a:t>two</a:t>
            </a:r>
          </a:p>
          <a:p>
            <a:pPr lvl="2"/>
            <a:r>
              <a:rPr lang="en-US" altLang="ja-JP" smtClean="0"/>
              <a:t>three</a:t>
            </a:r>
          </a:p>
          <a:p>
            <a:pPr lvl="3"/>
            <a:r>
              <a:rPr lang="en-US" altLang="ja-JP" smtClean="0"/>
              <a:t>four</a:t>
            </a:r>
          </a:p>
          <a:p>
            <a:pPr lvl="4"/>
            <a:r>
              <a:rPr lang="en-US" altLang="ja-JP" smtClean="0"/>
              <a:t>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C0FEF9"/>
          </a:solidFill>
          <a:latin typeface="+mj-lt"/>
          <a:ea typeface="+mj-ea"/>
          <a:cs typeface="Osak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C0FEF9"/>
          </a:solidFill>
          <a:latin typeface="Arial" pitchFamily="34" charset="0"/>
          <a:ea typeface="Osaka" charset="-128"/>
          <a:cs typeface="Osaka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C0FEF9"/>
          </a:solidFill>
          <a:latin typeface="Arial" pitchFamily="34" charset="0"/>
          <a:ea typeface="Osaka" charset="-128"/>
          <a:cs typeface="Osaka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C0FEF9"/>
          </a:solidFill>
          <a:latin typeface="Arial" pitchFamily="34" charset="0"/>
          <a:ea typeface="Osaka" charset="-128"/>
          <a:cs typeface="Osaka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C0FEF9"/>
          </a:solidFill>
          <a:latin typeface="Arial" pitchFamily="34" charset="0"/>
          <a:ea typeface="Osaka" charset="-128"/>
          <a:cs typeface="Osaka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 b="1">
          <a:solidFill>
            <a:srgbClr val="C0FEF9"/>
          </a:solidFill>
          <a:latin typeface="Arial" pitchFamily="34" charset="0"/>
          <a:ea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 b="1">
          <a:solidFill>
            <a:srgbClr val="C0FEF9"/>
          </a:solidFill>
          <a:latin typeface="Arial" pitchFamily="34" charset="0"/>
          <a:ea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 b="1">
          <a:solidFill>
            <a:srgbClr val="C0FEF9"/>
          </a:solidFill>
          <a:latin typeface="Arial" pitchFamily="34" charset="0"/>
          <a:ea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 b="1">
          <a:solidFill>
            <a:srgbClr val="C0FEF9"/>
          </a:solidFill>
          <a:latin typeface="Arial" pitchFamily="34" charset="0"/>
          <a:ea typeface="Osaka" charset="-128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60000"/>
        </a:spcBef>
        <a:spcAft>
          <a:spcPct val="0"/>
        </a:spcAft>
        <a:buClr>
          <a:schemeClr val="hlink"/>
        </a:buClr>
        <a:buSzPct val="100000"/>
        <a:buFont typeface="Monotype Sorts"/>
        <a:buChar char=""/>
        <a:defRPr kumimoji="1" sz="32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FF00"/>
        </a:buClr>
        <a:buSzPct val="100000"/>
        <a:buFont typeface="Monotype Sorts"/>
        <a:buChar char=""/>
        <a:defRPr kumimoji="1" sz="28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"/>
        <a:defRPr kumimoji="1" sz="24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FF00"/>
        </a:buClr>
        <a:buSzPct val="100000"/>
        <a:buFont typeface="Monotype Sorts"/>
        <a:buChar char=""/>
        <a:defRPr kumimoji="1"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"/>
        <a:defRPr kumimoji="1"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 pitchFamily="2" charset="2"/>
        <a:buChar char="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 pitchFamily="2" charset="2"/>
        <a:buChar char="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 pitchFamily="2" charset="2"/>
        <a:buChar char="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 pitchFamily="2" charset="2"/>
        <a:buChar char="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../media/media2.WAV"/><Relationship Id="rId7" Type="http://schemas.openxmlformats.org/officeDocument/2006/relationships/image" Target="../media/image2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テキスト ボックス 7"/>
          <p:cNvSpPr txBox="1">
            <a:spLocks noChangeArrowheads="1"/>
          </p:cNvSpPr>
          <p:nvPr/>
        </p:nvSpPr>
        <p:spPr bwMode="auto">
          <a:xfrm>
            <a:off x="757072" y="2925816"/>
            <a:ext cx="5450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 smtClean="0"/>
              <a:t>Baseline HMM-based speech synthesis</a:t>
            </a:r>
            <a:endParaRPr lang="ja-JP" altLang="en-US" dirty="0"/>
          </a:p>
        </p:txBody>
      </p:sp>
      <p:sp>
        <p:nvSpPr>
          <p:cNvPr id="10247" name="テキスト ボックス 8"/>
          <p:cNvSpPr txBox="1">
            <a:spLocks noChangeArrowheads="1"/>
          </p:cNvSpPr>
          <p:nvPr/>
        </p:nvSpPr>
        <p:spPr bwMode="auto">
          <a:xfrm>
            <a:off x="721272" y="4551252"/>
            <a:ext cx="62510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ja-JP" dirty="0"/>
              <a:t>Training corpus with </a:t>
            </a:r>
            <a:r>
              <a:rPr lang="en-US" altLang="ja-JP" i="1" dirty="0" smtClean="0"/>
              <a:t>F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 contours approximated by generation process model</a:t>
            </a:r>
            <a:endParaRPr lang="ja-JP" altLang="en-US" dirty="0"/>
          </a:p>
        </p:txBody>
      </p:sp>
      <p:pic>
        <p:nvPicPr>
          <p:cNvPr id="11" name="proposed_j06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36807" y="4602787"/>
            <a:ext cx="7794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conventional_j06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36807" y="2801048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0" y="598060"/>
            <a:ext cx="9902825" cy="145129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80000"/>
              </a:lnSpc>
              <a:spcBef>
                <a:spcPct val="6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Monotype Sorts"/>
              <a:buChar char=""/>
              <a:defRPr kumimoji="1" sz="32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FF00"/>
              </a:buClr>
              <a:buSzPct val="100000"/>
              <a:buFont typeface="Monotype Sorts"/>
              <a:buChar char=""/>
              <a:defRPr kumimoji="1" sz="2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Monotype Sorts"/>
              <a:buChar char=""/>
              <a:defRPr kumimoji="1"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FF00"/>
              </a:buClr>
              <a:buSzPct val="100000"/>
              <a:buFont typeface="Monotype Sorts"/>
              <a:buChar char=""/>
              <a:defRPr kumimoji="1"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Monotype Sorts"/>
              <a:buChar char=""/>
              <a:defRPr kumimoji="1"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Monotype Sorts" pitchFamily="2" charset="2"/>
              <a:buChar char="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Monotype Sorts" pitchFamily="2" charset="2"/>
              <a:buChar char="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Monotype Sorts" pitchFamily="2" charset="2"/>
              <a:buChar char="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Monotype Sorts" pitchFamily="2" charset="2"/>
              <a:buChar char="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 eaLnBrk="1" hangingPunct="1">
              <a:buNone/>
            </a:pP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HMM-based speech synthesis with prosodic features controlled using generation-process-model-based </a:t>
            </a:r>
            <a:r>
              <a:rPr lang="en-US" altLang="ja-JP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contours.  Sentence: “hyoogeNsuru  </a:t>
            </a:r>
            <a:r>
              <a:rPr lang="en-US" altLang="ja-JP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nooryokuo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ja-JP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minitsukeru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ja-JP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kotodearu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(It is to obtain an ability of expressing.)</a:t>
            </a:r>
            <a:endParaRPr lang="ja-JP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5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05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ＭＳ 明朝" pitchFamily="1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ＭＳ 明朝" pitchFamily="17" charset="-128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6060</TotalTime>
  <Pages>76</Pages>
  <Words>44</Words>
  <Application>Microsoft Office PowerPoint</Application>
  <PresentationFormat>Custom</PresentationFormat>
  <Paragraphs>3</Paragraphs>
  <Slides>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明朝</vt:lpstr>
      <vt:lpstr>Arial</vt:lpstr>
      <vt:lpstr>Monotype Sorts</vt:lpstr>
      <vt:lpstr>Osaka</vt:lpstr>
      <vt:lpstr>Times</vt:lpstr>
      <vt:lpstr>Times New Roman</vt:lpstr>
      <vt:lpstr>細明朝体</vt:lpstr>
      <vt:lpstr>Microsoft Office 98</vt:lpstr>
      <vt:lpstr>PowerPoint Presentation</vt:lpstr>
    </vt:vector>
  </TitlesOfParts>
  <Company>東京大学　大学院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REALIZATION OF  AN ADVANCED  SPOKEN DIALOGUE SYSTEM</dc:title>
  <dc:subject>ICSLP-1998, Sydney, Australia</dc:subject>
  <dc:creator>広瀬啓吉</dc:creator>
  <cp:keywords>OHP presentation</cp:keywords>
  <dc:description>981202 ICSLP-98 presentation</dc:description>
  <cp:lastModifiedBy>Carole</cp:lastModifiedBy>
  <cp:revision>249</cp:revision>
  <cp:lastPrinted>2000-10-26T13:05:25Z</cp:lastPrinted>
  <dcterms:created xsi:type="dcterms:W3CDTF">2000-10-26T07:09:15Z</dcterms:created>
  <dcterms:modified xsi:type="dcterms:W3CDTF">2018-06-30T10:54:34Z</dcterms:modified>
</cp:coreProperties>
</file>